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10F46F-DB75-42A3-9838-C066C450D5EB}" type="datetimeFigureOut">
              <a:rPr lang="th-TH" smtClean="0"/>
              <a:t>09/10/63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F42BAA-DB5B-4F4B-9178-258F348A27C8}" type="slidenum">
              <a:rPr lang="th-TH" smtClean="0"/>
              <a:t>‹#›</a:t>
            </a:fld>
            <a:endParaRPr lang="th-TH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F46F-DB75-42A3-9838-C066C450D5EB}" type="datetimeFigureOut">
              <a:rPr lang="th-TH" smtClean="0"/>
              <a:t>09/10/63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AA-DB5B-4F4B-9178-258F348A27C8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F46F-DB75-42A3-9838-C066C450D5EB}" type="datetimeFigureOut">
              <a:rPr lang="th-TH" smtClean="0"/>
              <a:t>09/10/63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AA-DB5B-4F4B-9178-258F348A27C8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F46F-DB75-42A3-9838-C066C450D5EB}" type="datetimeFigureOut">
              <a:rPr lang="th-TH" smtClean="0"/>
              <a:t>09/10/63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AA-DB5B-4F4B-9178-258F348A27C8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F46F-DB75-42A3-9838-C066C450D5EB}" type="datetimeFigureOut">
              <a:rPr lang="th-TH" smtClean="0"/>
              <a:t>09/10/63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AA-DB5B-4F4B-9178-258F348A27C8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F46F-DB75-42A3-9838-C066C450D5EB}" type="datetimeFigureOut">
              <a:rPr lang="th-TH" smtClean="0"/>
              <a:t>09/10/63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AA-DB5B-4F4B-9178-258F348A27C8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F46F-DB75-42A3-9838-C066C450D5EB}" type="datetimeFigureOut">
              <a:rPr lang="th-TH" smtClean="0"/>
              <a:t>09/10/63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AA-DB5B-4F4B-9178-258F348A27C8}" type="slidenum">
              <a:rPr lang="th-TH" smtClean="0"/>
              <a:t>‹#›</a:t>
            </a:fld>
            <a:endParaRPr lang="th-TH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F46F-DB75-42A3-9838-C066C450D5EB}" type="datetimeFigureOut">
              <a:rPr lang="th-TH" smtClean="0"/>
              <a:t>09/10/63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AA-DB5B-4F4B-9178-258F348A27C8}" type="slidenum">
              <a:rPr lang="th-TH" smtClean="0"/>
              <a:t>‹#›</a:t>
            </a:fld>
            <a:endParaRPr lang="th-TH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F46F-DB75-42A3-9838-C066C450D5EB}" type="datetimeFigureOut">
              <a:rPr lang="th-TH" smtClean="0"/>
              <a:t>09/10/63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AA-DB5B-4F4B-9178-258F348A27C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F46F-DB75-42A3-9838-C066C450D5EB}" type="datetimeFigureOut">
              <a:rPr lang="th-TH" smtClean="0"/>
              <a:t>09/10/63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AA-DB5B-4F4B-9178-258F348A27C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F46F-DB75-42A3-9838-C066C450D5EB}" type="datetimeFigureOut">
              <a:rPr lang="th-TH" smtClean="0"/>
              <a:t>09/10/63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AA-DB5B-4F4B-9178-258F348A27C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610F46F-DB75-42A3-9838-C066C450D5EB}" type="datetimeFigureOut">
              <a:rPr lang="th-TH" smtClean="0"/>
              <a:t>09/10/63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5F42BAA-DB5B-4F4B-9178-258F348A27C8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15616" y="1702303"/>
            <a:ext cx="6777318" cy="1296144"/>
          </a:xfrm>
        </p:spPr>
        <p:txBody>
          <a:bodyPr/>
          <a:lstStyle/>
          <a:p>
            <a:r>
              <a:rPr lang="th-TH" sz="4000" dirty="0"/>
              <a:t>ประชาสัมพันธ์</a:t>
            </a:r>
            <a:br>
              <a:rPr lang="th-TH" sz="4000" dirty="0"/>
            </a:br>
            <a:r>
              <a:rPr lang="th-TH" sz="4000" dirty="0"/>
              <a:t>การรับเงินเบี้ยยังชีพ</a:t>
            </a:r>
            <a:r>
              <a:rPr lang="th-TH" sz="4000" dirty="0" smtClean="0"/>
              <a:t>ผู้สูงอายุและเบี้ย</a:t>
            </a:r>
            <a:r>
              <a:rPr lang="th-TH" sz="4000" dirty="0"/>
              <a:t>ความพิการ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67544" y="3645024"/>
            <a:ext cx="8280920" cy="288032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th-TH" dirty="0"/>
              <a:t> </a:t>
            </a:r>
            <a:r>
              <a:rPr lang="th-TH" dirty="0" smtClean="0"/>
              <a:t>	</a:t>
            </a:r>
            <a:r>
              <a:rPr lang="th-TH" sz="7400" b="1" dirty="0" smtClean="0"/>
              <a:t>ด้วยกรมบัญชีกลาง</a:t>
            </a:r>
            <a:r>
              <a:rPr lang="th-TH" sz="7400" b="1" dirty="0"/>
              <a:t>ร่วมมือกับกรมส่งเสริมการปกครอง</a:t>
            </a:r>
            <a:r>
              <a:rPr lang="th-TH" sz="7400" b="1" dirty="0" smtClean="0"/>
              <a:t>ท้องถิ่นเชื่อมโยง</a:t>
            </a:r>
            <a:r>
              <a:rPr lang="th-TH" sz="7400" b="1" dirty="0"/>
              <a:t>ข้อมูล</a:t>
            </a:r>
            <a:r>
              <a:rPr lang="th-TH" sz="7400" b="1" dirty="0" smtClean="0"/>
              <a:t>ระบบสารสนเทศ</a:t>
            </a:r>
            <a:br>
              <a:rPr lang="th-TH" sz="7400" b="1" dirty="0" smtClean="0"/>
            </a:br>
            <a:r>
              <a:rPr lang="th-TH" sz="7400" b="1" dirty="0" smtClean="0"/>
              <a:t>การ</a:t>
            </a:r>
            <a:r>
              <a:rPr lang="th-TH" sz="7400" b="1" dirty="0"/>
              <a:t>จัดการฐานข้อมูลเบี้ยยังชีพของกรมส่งเสริมการปกครอง</a:t>
            </a:r>
            <a:r>
              <a:rPr lang="th-TH" sz="7400" b="1" dirty="0" smtClean="0"/>
              <a:t>ท้องถิ่นกับ</a:t>
            </a:r>
            <a:r>
              <a:rPr lang="th-TH" sz="7400" b="1" dirty="0"/>
              <a:t>ระบบ</a:t>
            </a:r>
            <a:r>
              <a:rPr lang="th-TH" sz="7400" b="1" dirty="0" err="1"/>
              <a:t>บูรณา</a:t>
            </a:r>
            <a:r>
              <a:rPr lang="th-TH" sz="7400" b="1" dirty="0"/>
              <a:t>การฐานข้อมูล</a:t>
            </a:r>
            <a:r>
              <a:rPr lang="th-TH" sz="7400" b="1" dirty="0" smtClean="0"/>
              <a:t>สวัสดิการ</a:t>
            </a:r>
            <a:br>
              <a:rPr lang="th-TH" sz="7400" b="1" dirty="0" smtClean="0"/>
            </a:br>
            <a:r>
              <a:rPr lang="th-TH" sz="7400" b="1" dirty="0" smtClean="0"/>
              <a:t>(</a:t>
            </a:r>
            <a:r>
              <a:rPr lang="en-US" sz="7400" b="1" dirty="0" smtClean="0"/>
              <a:t>e-Social Welfare) </a:t>
            </a:r>
            <a:r>
              <a:rPr lang="th-TH" sz="7400" b="1" dirty="0"/>
              <a:t>ของกรมบัญชีกลางและกรมบัญชีกลางได้จ่ายเงินโอนตรงเข้าบัญชีผู้มีสิทธิ</a:t>
            </a:r>
            <a:r>
              <a:rPr lang="th-TH" sz="7400" b="1" dirty="0" smtClean="0"/>
              <a:t>รับ</a:t>
            </a:r>
            <a:br>
              <a:rPr lang="th-TH" sz="7400" b="1" dirty="0" smtClean="0"/>
            </a:br>
            <a:r>
              <a:rPr lang="th-TH" sz="7400" b="1" dirty="0" smtClean="0"/>
              <a:t>เงิน</a:t>
            </a:r>
            <a:r>
              <a:rPr lang="th-TH" sz="7400" b="1" dirty="0"/>
              <a:t>เบี้ยยัง</a:t>
            </a:r>
            <a:r>
              <a:rPr lang="th-TH" sz="7400" b="1" dirty="0" smtClean="0"/>
              <a:t>ชีพทุกวันที่ 10 ของ</a:t>
            </a:r>
            <a:r>
              <a:rPr lang="th-TH" sz="7400" b="1" dirty="0"/>
              <a:t>เดือน หากเดือนใดวันที่ 10 ตรง</a:t>
            </a:r>
            <a:r>
              <a:rPr lang="th-TH" sz="7400" b="1" dirty="0" smtClean="0"/>
              <a:t>กับวันหยุดราชการจะดำเนินการ</a:t>
            </a:r>
            <a:r>
              <a:rPr lang="th-TH" sz="7400" b="1" dirty="0"/>
              <a:t>จ่ายในวันทำ</a:t>
            </a:r>
            <a:r>
              <a:rPr lang="th-TH" sz="7400" b="1" dirty="0" smtClean="0"/>
              <a:t>การ</a:t>
            </a:r>
            <a:br>
              <a:rPr lang="th-TH" sz="7400" b="1" dirty="0" smtClean="0"/>
            </a:br>
            <a:r>
              <a:rPr lang="th-TH" sz="7400" b="1" dirty="0" smtClean="0"/>
              <a:t>ก่อน</a:t>
            </a:r>
            <a:r>
              <a:rPr lang="th-TH" sz="7400" b="1" dirty="0"/>
              <a:t>วันหยุด</a:t>
            </a:r>
            <a:r>
              <a:rPr lang="th-TH" sz="7400" b="1" dirty="0" smtClean="0"/>
              <a:t>นั้น</a:t>
            </a:r>
          </a:p>
          <a:p>
            <a:pPr algn="l"/>
            <a:r>
              <a:rPr lang="th-TH" sz="7400" b="1" dirty="0"/>
              <a:t/>
            </a:r>
            <a:br>
              <a:rPr lang="th-TH" sz="7400" b="1" dirty="0"/>
            </a:br>
            <a:r>
              <a:rPr lang="th-TH" sz="7400" b="1" dirty="0" smtClean="0"/>
              <a:t>	องค์การ</a:t>
            </a:r>
            <a:r>
              <a:rPr lang="th-TH" sz="7400" b="1" dirty="0"/>
              <a:t>บริหารส่วนตำบลบางโท</a:t>
            </a:r>
            <a:r>
              <a:rPr lang="th-TH" sz="7400" b="1" dirty="0" smtClean="0"/>
              <a:t>รัด ขอ</a:t>
            </a:r>
            <a:r>
              <a:rPr lang="th-TH" sz="7400" b="1" dirty="0"/>
              <a:t>ประชาสัมพันธ์ให้ผู้มีสิทธิรับเงินเบี้ยยังชีพ</a:t>
            </a:r>
            <a:r>
              <a:rPr lang="th-TH" sz="7400" b="1" dirty="0" smtClean="0"/>
              <a:t>ผู้สูงอายุและผู้</a:t>
            </a:r>
            <a:r>
              <a:rPr lang="th-TH" sz="7400" b="1" dirty="0"/>
              <a:t>มีสิทธิรับเงินเบี้ยความพิการ </a:t>
            </a:r>
            <a:r>
              <a:rPr lang="th-TH" sz="7400" b="1" dirty="0" smtClean="0"/>
              <a:t>โปรด</a:t>
            </a:r>
            <a:r>
              <a:rPr lang="th-TH" sz="7400" b="1" dirty="0"/>
              <a:t>ตรวจสอบเงินของท่านในวันที่ 10 ของทุกเดือน หากพบว่าไม่ได้รับเงินโอนเข้าบัญชี </a:t>
            </a:r>
            <a:r>
              <a:rPr lang="th-TH" sz="7400" b="1" dirty="0" smtClean="0"/>
              <a:t>ขอให้</a:t>
            </a:r>
            <a:r>
              <a:rPr lang="th-TH" sz="7400" b="1" dirty="0"/>
              <a:t>นำสมุดบัญชีธนาคารและบัตรประจำตัว</a:t>
            </a:r>
            <a:r>
              <a:rPr lang="th-TH" sz="7400" b="1" dirty="0" smtClean="0"/>
              <a:t>ประชาชนมา</a:t>
            </a:r>
            <a:r>
              <a:rPr lang="th-TH" sz="7400" b="1" dirty="0"/>
              <a:t>ติดต่อได้</a:t>
            </a:r>
            <a:r>
              <a:rPr lang="th-TH" sz="7400" b="1" dirty="0" smtClean="0"/>
              <a:t>ที่ งาน</a:t>
            </a:r>
            <a:r>
              <a:rPr lang="th-TH" sz="7400" b="1" dirty="0"/>
              <a:t>สวัสดิการและพัฒนาชุมชน ฝ่ายนโยบายและแผน สำนักปลัด </a:t>
            </a:r>
            <a:r>
              <a:rPr lang="th-TH" sz="7400" b="1" dirty="0" smtClean="0"/>
              <a:t>องค์การ</a:t>
            </a:r>
            <a:r>
              <a:rPr lang="th-TH" sz="7400" b="1" dirty="0"/>
              <a:t>บริหารส่วนตำบลบางโท</a:t>
            </a:r>
            <a:r>
              <a:rPr lang="th-TH" sz="7400" b="1" dirty="0" smtClean="0"/>
              <a:t>รัด  หรือ</a:t>
            </a:r>
            <a:r>
              <a:rPr lang="th-TH" sz="7400" b="1" dirty="0"/>
              <a:t>โทร </a:t>
            </a:r>
            <a:r>
              <a:rPr lang="th-TH" sz="7400" b="1" dirty="0" smtClean="0"/>
              <a:t>0-3488-5089 ต่อ 11</a:t>
            </a:r>
            <a:endParaRPr lang="th-TH" sz="7400" b="1" dirty="0"/>
          </a:p>
          <a:p>
            <a:pPr algn="just"/>
            <a:endParaRPr lang="th-TH" b="1" dirty="0" smtClean="0"/>
          </a:p>
          <a:p>
            <a:pPr algn="just"/>
            <a:r>
              <a:rPr lang="th-TH" b="1" dirty="0"/>
              <a:t/>
            </a:r>
            <a:br>
              <a:rPr lang="th-TH" b="1" dirty="0"/>
            </a:br>
            <a:endParaRPr lang="th-TH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5" t="14451" r="20199" b="15439"/>
          <a:stretch/>
        </p:blipFill>
        <p:spPr bwMode="auto">
          <a:xfrm>
            <a:off x="3925455" y="572655"/>
            <a:ext cx="1283854" cy="1108364"/>
          </a:xfrm>
          <a:prstGeom prst="hexagon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975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ปกแข็ง">
  <a:themeElements>
    <a:clrScheme name="ปกแข็ง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ปกแข็ง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ปกแข็ง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</TotalTime>
  <Words>2</Words>
  <Application>Microsoft Office PowerPoint</Application>
  <PresentationFormat>นำเสนอทางหน้าจอ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ปกแข็ง</vt:lpstr>
      <vt:lpstr>ประชาสัมพันธ์ การรับเงินเบี้ยยังชีพผู้สูงอายุและเบี้ยความพิการ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ประชาสัมพันธ์ การรับเงินเบี้ยยังชีพผู้สูงอายุและเบี้ยความพิการ</dc:title>
  <dc:creator>bb</dc:creator>
  <cp:lastModifiedBy>bb</cp:lastModifiedBy>
  <cp:revision>4</cp:revision>
  <dcterms:created xsi:type="dcterms:W3CDTF">2020-10-09T03:37:36Z</dcterms:created>
  <dcterms:modified xsi:type="dcterms:W3CDTF">2020-10-09T03:55:58Z</dcterms:modified>
</cp:coreProperties>
</file>